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93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14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43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20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190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645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92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91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85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56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22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8425C9-FBD6-4161-A966-DF359E53CDA1}" type="datetimeFigureOut">
              <a:rPr lang="en-US" smtClean="0"/>
              <a:t>4/14/2012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EF494-25E9-4A4E-9929-52D4DDCE0F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22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0" t="6000" r="8251" b="8500"/>
          <a:stretch/>
        </p:blipFill>
        <p:spPr>
          <a:xfrm>
            <a:off x="-22860" y="7620"/>
            <a:ext cx="9166860" cy="685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07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50" t="10834" r="10625" b="2333"/>
          <a:stretch/>
        </p:blipFill>
        <p:spPr>
          <a:xfrm>
            <a:off x="0" y="0"/>
            <a:ext cx="9220200" cy="687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2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75" t="19167" r="10750" b="21167"/>
          <a:stretch/>
        </p:blipFill>
        <p:spPr>
          <a:xfrm>
            <a:off x="0" y="0"/>
            <a:ext cx="92267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62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5" t="12333" r="7750" b="3000"/>
          <a:stretch/>
        </p:blipFill>
        <p:spPr>
          <a:xfrm>
            <a:off x="-38100" y="-1"/>
            <a:ext cx="9182100" cy="686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6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51" t="7500" r="8625" b="2334"/>
          <a:stretch/>
        </p:blipFill>
        <p:spPr>
          <a:xfrm>
            <a:off x="0" y="3809"/>
            <a:ext cx="9144000" cy="693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9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0" t="13499" r="12125" b="4000"/>
          <a:stretch/>
        </p:blipFill>
        <p:spPr>
          <a:xfrm>
            <a:off x="0" y="-1"/>
            <a:ext cx="9144000" cy="691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6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25" t="13167" r="10500" b="2000"/>
          <a:stretch/>
        </p:blipFill>
        <p:spPr>
          <a:xfrm>
            <a:off x="-19051" y="0"/>
            <a:ext cx="92392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01" t="16833" r="11000" b="2333"/>
          <a:stretch/>
        </p:blipFill>
        <p:spPr>
          <a:xfrm>
            <a:off x="0" y="0"/>
            <a:ext cx="9144000" cy="694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17334" r="15124" b="10000"/>
          <a:stretch/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55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denham</dc:creator>
  <cp:lastModifiedBy>denham</cp:lastModifiedBy>
  <cp:revision>3</cp:revision>
  <dcterms:created xsi:type="dcterms:W3CDTF">2012-04-14T17:52:18Z</dcterms:created>
  <dcterms:modified xsi:type="dcterms:W3CDTF">2012-04-14T18:21:26Z</dcterms:modified>
</cp:coreProperties>
</file>